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3" r:id="rId4"/>
    <p:sldId id="264" r:id="rId5"/>
    <p:sldId id="265" r:id="rId6"/>
    <p:sldId id="266" r:id="rId7"/>
    <p:sldId id="270" r:id="rId8"/>
    <p:sldId id="271" r:id="rId9"/>
    <p:sldId id="262" r:id="rId10"/>
    <p:sldId id="267" r:id="rId11"/>
    <p:sldId id="268" r:id="rId12"/>
    <p:sldId id="269" r:id="rId13"/>
    <p:sldId id="25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19" userDrawn="1">
          <p15:clr>
            <a:srgbClr val="A4A3A4"/>
          </p15:clr>
        </p15:guide>
        <p15:guide id="4" pos="461" userDrawn="1">
          <p15:clr>
            <a:srgbClr val="A4A3A4"/>
          </p15:clr>
        </p15:guide>
        <p15:guide id="5" orient="horz" pos="459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976"/>
    <a:srgbClr val="B2D1EB"/>
    <a:srgbClr val="2C0E06"/>
    <a:srgbClr val="FFFFFF"/>
    <a:srgbClr val="D9D9D9"/>
    <a:srgbClr val="FAFAFA"/>
    <a:srgbClr val="4E75A3"/>
    <a:srgbClr val="FFB951"/>
    <a:srgbClr val="CD7558"/>
    <a:srgbClr val="0906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980C8-4C9A-4E18-9F68-450EF08458D4}" v="3" dt="2023-09-25T08:01:21.9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45"/>
  </p:normalViewPr>
  <p:slideViewPr>
    <p:cSldViewPr snapToGrid="0" showGuides="1">
      <p:cViewPr varScale="1">
        <p:scale>
          <a:sx n="104" d="100"/>
          <a:sy n="104" d="100"/>
        </p:scale>
        <p:origin x="284" y="76"/>
      </p:cViewPr>
      <p:guideLst>
        <p:guide orient="horz" pos="2160"/>
        <p:guide pos="3840"/>
        <p:guide pos="7219"/>
        <p:guide pos="461"/>
        <p:guide orient="horz" pos="459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k jungmin" userId="67dada1c521f6850" providerId="LiveId" clId="{56C980C8-4C9A-4E18-9F68-450EF08458D4}"/>
    <pc:docChg chg="modSld">
      <pc:chgData name="park jungmin" userId="67dada1c521f6850" providerId="LiveId" clId="{56C980C8-4C9A-4E18-9F68-450EF08458D4}" dt="2023-09-25T08:01:21.916" v="3" actId="164"/>
      <pc:docMkLst>
        <pc:docMk/>
      </pc:docMkLst>
      <pc:sldChg chg="addSp delSp modSp mod">
        <pc:chgData name="park jungmin" userId="67dada1c521f6850" providerId="LiveId" clId="{56C980C8-4C9A-4E18-9F68-450EF08458D4}" dt="2023-09-25T08:01:21.916" v="3" actId="164"/>
        <pc:sldMkLst>
          <pc:docMk/>
          <pc:sldMk cId="720228968" sldId="265"/>
        </pc:sldMkLst>
        <pc:spChg chg="mod">
          <ac:chgData name="park jungmin" userId="67dada1c521f6850" providerId="LiveId" clId="{56C980C8-4C9A-4E18-9F68-450EF08458D4}" dt="2023-09-25T08:01:14.948" v="2" actId="1076"/>
          <ac:spMkLst>
            <pc:docMk/>
            <pc:sldMk cId="720228968" sldId="265"/>
            <ac:spMk id="6" creationId="{F52AF55C-7A58-7685-D979-205E1E527F58}"/>
          </ac:spMkLst>
        </pc:spChg>
        <pc:spChg chg="mod topLvl">
          <ac:chgData name="park jungmin" userId="67dada1c521f6850" providerId="LiveId" clId="{56C980C8-4C9A-4E18-9F68-450EF08458D4}" dt="2023-09-25T08:01:21.916" v="3" actId="164"/>
          <ac:spMkLst>
            <pc:docMk/>
            <pc:sldMk cId="720228968" sldId="265"/>
            <ac:spMk id="10" creationId="{96993C7A-EF65-8E01-8949-F55E82B6E65E}"/>
          </ac:spMkLst>
        </pc:spChg>
        <pc:spChg chg="mod topLvl">
          <ac:chgData name="park jungmin" userId="67dada1c521f6850" providerId="LiveId" clId="{56C980C8-4C9A-4E18-9F68-450EF08458D4}" dt="2023-09-25T08:01:21.916" v="3" actId="164"/>
          <ac:spMkLst>
            <pc:docMk/>
            <pc:sldMk cId="720228968" sldId="265"/>
            <ac:spMk id="12" creationId="{681E60BB-0BE6-1ED6-B84F-EF7D8923E565}"/>
          </ac:spMkLst>
        </pc:spChg>
        <pc:spChg chg="mod topLvl">
          <ac:chgData name="park jungmin" userId="67dada1c521f6850" providerId="LiveId" clId="{56C980C8-4C9A-4E18-9F68-450EF08458D4}" dt="2023-09-25T08:01:21.916" v="3" actId="164"/>
          <ac:spMkLst>
            <pc:docMk/>
            <pc:sldMk cId="720228968" sldId="265"/>
            <ac:spMk id="16" creationId="{E93F45A7-BB0A-C160-35C0-FD051986D36C}"/>
          </ac:spMkLst>
        </pc:spChg>
        <pc:spChg chg="mod topLvl">
          <ac:chgData name="park jungmin" userId="67dada1c521f6850" providerId="LiveId" clId="{56C980C8-4C9A-4E18-9F68-450EF08458D4}" dt="2023-09-25T08:01:21.916" v="3" actId="164"/>
          <ac:spMkLst>
            <pc:docMk/>
            <pc:sldMk cId="720228968" sldId="265"/>
            <ac:spMk id="21" creationId="{581F8237-64E2-AD36-8AAD-857F4D328A62}"/>
          </ac:spMkLst>
        </pc:spChg>
        <pc:spChg chg="mod topLvl">
          <ac:chgData name="park jungmin" userId="67dada1c521f6850" providerId="LiveId" clId="{56C980C8-4C9A-4E18-9F68-450EF08458D4}" dt="2023-09-25T08:01:09.508" v="1" actId="165"/>
          <ac:spMkLst>
            <pc:docMk/>
            <pc:sldMk cId="720228968" sldId="265"/>
            <ac:spMk id="31" creationId="{1D7D4B50-071C-63C8-8251-AECB3B4A70B9}"/>
          </ac:spMkLst>
        </pc:spChg>
        <pc:spChg chg="mod topLvl">
          <ac:chgData name="park jungmin" userId="67dada1c521f6850" providerId="LiveId" clId="{56C980C8-4C9A-4E18-9F68-450EF08458D4}" dt="2023-09-25T08:01:09.508" v="1" actId="165"/>
          <ac:spMkLst>
            <pc:docMk/>
            <pc:sldMk cId="720228968" sldId="265"/>
            <ac:spMk id="34" creationId="{1176BF7B-B38E-45DD-8493-B174D2390710}"/>
          </ac:spMkLst>
        </pc:spChg>
        <pc:spChg chg="mod topLvl">
          <ac:chgData name="park jungmin" userId="67dada1c521f6850" providerId="LiveId" clId="{56C980C8-4C9A-4E18-9F68-450EF08458D4}" dt="2023-09-25T08:01:09.508" v="1" actId="165"/>
          <ac:spMkLst>
            <pc:docMk/>
            <pc:sldMk cId="720228968" sldId="265"/>
            <ac:spMk id="37" creationId="{E82592F0-9686-FEEB-48C1-39FAE303E6CE}"/>
          </ac:spMkLst>
        </pc:spChg>
        <pc:spChg chg="mod topLvl">
          <ac:chgData name="park jungmin" userId="67dada1c521f6850" providerId="LiveId" clId="{56C980C8-4C9A-4E18-9F68-450EF08458D4}" dt="2023-09-25T08:01:09.508" v="1" actId="165"/>
          <ac:spMkLst>
            <pc:docMk/>
            <pc:sldMk cId="720228968" sldId="265"/>
            <ac:spMk id="38" creationId="{1778C2F7-5F67-6CE5-E862-32B23D46477E}"/>
          </ac:spMkLst>
        </pc:spChg>
        <pc:spChg chg="mod topLvl">
          <ac:chgData name="park jungmin" userId="67dada1c521f6850" providerId="LiveId" clId="{56C980C8-4C9A-4E18-9F68-450EF08458D4}" dt="2023-09-25T08:01:21.916" v="3" actId="164"/>
          <ac:spMkLst>
            <pc:docMk/>
            <pc:sldMk cId="720228968" sldId="265"/>
            <ac:spMk id="40" creationId="{9C8D726C-8F48-4193-5353-A7AF8F6FB760}"/>
          </ac:spMkLst>
        </pc:spChg>
        <pc:spChg chg="mod topLvl">
          <ac:chgData name="park jungmin" userId="67dada1c521f6850" providerId="LiveId" clId="{56C980C8-4C9A-4E18-9F68-450EF08458D4}" dt="2023-09-25T08:01:09.508" v="1" actId="165"/>
          <ac:spMkLst>
            <pc:docMk/>
            <pc:sldMk cId="720228968" sldId="265"/>
            <ac:spMk id="41" creationId="{59495EA7-C8F1-286E-F397-DCDE68DB4822}"/>
          </ac:spMkLst>
        </pc:spChg>
        <pc:spChg chg="mod topLvl">
          <ac:chgData name="park jungmin" userId="67dada1c521f6850" providerId="LiveId" clId="{56C980C8-4C9A-4E18-9F68-450EF08458D4}" dt="2023-09-25T08:01:06.275" v="0" actId="165"/>
          <ac:spMkLst>
            <pc:docMk/>
            <pc:sldMk cId="720228968" sldId="265"/>
            <ac:spMk id="42" creationId="{5B91244E-88E3-0DFB-3667-3932238AF88C}"/>
          </ac:spMkLst>
        </pc:spChg>
        <pc:spChg chg="mod topLvl">
          <ac:chgData name="park jungmin" userId="67dada1c521f6850" providerId="LiveId" clId="{56C980C8-4C9A-4E18-9F68-450EF08458D4}" dt="2023-09-25T08:01:06.275" v="0" actId="165"/>
          <ac:spMkLst>
            <pc:docMk/>
            <pc:sldMk cId="720228968" sldId="265"/>
            <ac:spMk id="43" creationId="{6529AE52-94C3-4FC9-2376-13D1E7F4DC8E}"/>
          </ac:spMkLst>
        </pc:spChg>
        <pc:grpChg chg="add mod">
          <ac:chgData name="park jungmin" userId="67dada1c521f6850" providerId="LiveId" clId="{56C980C8-4C9A-4E18-9F68-450EF08458D4}" dt="2023-09-25T08:01:21.916" v="3" actId="164"/>
          <ac:grpSpMkLst>
            <pc:docMk/>
            <pc:sldMk cId="720228968" sldId="265"/>
            <ac:grpSpMk id="2" creationId="{61A8F9AD-101A-DEBE-AC61-016C3782F64F}"/>
          </ac:grpSpMkLst>
        </pc:grpChg>
        <pc:grpChg chg="del mod topLvl">
          <ac:chgData name="park jungmin" userId="67dada1c521f6850" providerId="LiveId" clId="{56C980C8-4C9A-4E18-9F68-450EF08458D4}" dt="2023-09-25T08:01:09.508" v="1" actId="165"/>
          <ac:grpSpMkLst>
            <pc:docMk/>
            <pc:sldMk cId="720228968" sldId="265"/>
            <ac:grpSpMk id="50" creationId="{995047B2-A699-2E42-D4F3-1C460B667587}"/>
          </ac:grpSpMkLst>
        </pc:grpChg>
        <pc:grpChg chg="del">
          <ac:chgData name="park jungmin" userId="67dada1c521f6850" providerId="LiveId" clId="{56C980C8-4C9A-4E18-9F68-450EF08458D4}" dt="2023-09-25T08:01:06.275" v="0" actId="165"/>
          <ac:grpSpMkLst>
            <pc:docMk/>
            <pc:sldMk cId="720228968" sldId="265"/>
            <ac:grpSpMk id="51" creationId="{FFB0EFE6-8C8D-EA13-1A1B-D652F5856171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45C0C1-562A-CB29-2A54-5D6F94A1D7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9BBDD0-CE1E-D2E2-843A-5C33EADC02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B7C14-E45A-4CD7-8914-AB377244E1A0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5A802B-25FD-71BF-E80C-DE2F5A990D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C40C2-ACCA-7D55-5E2F-68D99B8AD6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F2506-9425-4496-8B61-A194C54CFD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0796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D0D7B-1FAA-4365-B7CE-D09BEF551CC9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62D13-6761-4424-A9C6-DD6EB4E471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998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62D13-6761-4424-A9C6-DD6EB4E471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18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77CD8-602A-063B-1795-D8243A9DB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F667F4-E266-7C65-DAAD-3190C156D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40FE2-8077-5B59-DBD5-C18A0BCD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31866-1D49-4410-BFC0-68D6FB105623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A495F-2EDE-5C0C-F96E-48682DE9A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A5D590-61BD-C97C-23D6-1C8937A3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CBBBAB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lvl1pPr>
          </a:lstStyle>
          <a:p>
            <a:fld id="{C22BF66F-2FC0-49DA-B16D-E97E486AE4D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36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FF03A-C85B-12D1-864A-FBD67702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11827C-7699-6716-BE4F-4B1B48625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1086C-8206-6FAA-CFE2-0443140C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6A6F-5EDC-4B6F-927A-4A863538D43F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A649F-98DD-762D-CF4E-8BD4E4D0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0455F-A5BB-0195-222C-7A0ECE8CF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3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B24BE0-D483-20B6-64F6-9AD3A08FE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B29656-4386-7E00-F748-121EEA6A3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BDC21-2E90-D6F0-021F-EAC983456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006AF-FD90-4205-86D1-68990A9DE28E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9BFE7-BE2D-1BD4-F810-85221062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49ECC7-230D-74BC-5108-BE8A8C09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81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836C8-0A17-81B3-0902-01AE701A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275BC-AE90-518F-4937-8ED9F53F5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D98F54-8305-3FF7-15AD-F2515F7EF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3786C-F848-482B-ABF5-40582A4E6BC7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1A7008-46E3-37A9-5C7C-8924FCEB4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2E3025-E68B-B975-3BDF-FCBF557B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57C68"/>
                </a:solidFill>
              </a:defRPr>
            </a:lvl1pPr>
          </a:lstStyle>
          <a:p>
            <a:fld id="{C22BF66F-2FC0-49DA-B16D-E97E486AE4D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757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48914-8F12-862B-B216-4FA3DF2C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7AB7AA-4803-F50B-9D7D-CD6F5D55B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B00D98-707F-0365-B4A2-06F1013A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50300-B5D2-49A5-B742-EEAEE96CD312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50E6AE-A45B-0205-8550-E5FD899D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B28C95-3C48-CC80-AAE5-F616047F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3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3B2C0-858D-67F8-6568-0EE66EE8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83B0B-80EC-3947-0048-85F1C8931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C97DE8-B134-5CF9-0AFE-F44899D29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BF6DFD-BD3A-8060-38D9-5FB92706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59B9-C8D8-49CB-A302-C0F0368215B9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C92F70-47A9-A754-A3F7-E8925F27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A299FB-38F5-5EFA-05A3-1541A77D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36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63869-40B4-FCDD-D394-DAD8104D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B3C2E5-D128-53C4-75D5-8EFDB2BE4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588717-F840-6756-4F55-8486EA175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4928F1-5D74-1106-9513-BE77029ED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515C4D-57F7-FB6F-E7DC-19DF1F8C16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A2F6C3-32E1-1DD5-A33A-B22B83B3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76BA-90D6-4681-B6E5-1C42566F089F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739499-831E-0716-759F-DCF25FCB9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2DD0A4-380F-CDEC-223E-18B9ADF1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42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549D3-0A14-23BE-7C6E-D3BA3D5A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47461D-3AD4-8391-ADDB-B173CE22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DF637-B992-44AF-85E7-62CA39CA66F7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FD769F-A1FF-80B3-0957-CF57F3B5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3183A7-9A27-5E09-C928-E1F2E00E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45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052385-95E8-DB77-5D36-E9D309E1F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0B39-5EFF-497A-A2D8-AF130562B9E0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243FF6-C703-F006-91D1-F7606618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4566C15A-E161-A709-9E43-8E4585E7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22BF66F-2FC0-49DA-B16D-E97E486AE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5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0CD16-A517-3E65-981D-5331FB1D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EF3CD-73D3-66F1-8C27-B30F3792F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5D08AD-F783-5515-DB2E-6F8862147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A82458-ECE4-5CCC-4CFC-DBCFB258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4C63-4843-4BDF-A0A6-FBEE62FC7B16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82F9C3-877F-FDC6-424E-14DBEC03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25885C-820E-C942-85BA-788FE30E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4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E4B38-B6A9-C3F0-7FA9-2683F7AA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18AFC4-562C-D3A1-E8AC-90DF408597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ACFC2B-903C-3860-E201-C790384A8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D1DE31-60AE-A2E2-D5A5-BB12950D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F375D-2928-4C7F-A534-2EA3817C9055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232FBE-170B-375D-047C-0EE43417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BAA91C-D646-DD9F-0D5C-997A1449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84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32BD07-0D78-C252-CA8C-F5DFED4E1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2ABD4-5262-C1DB-7010-5E4A8AA03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38C04D-8738-4091-FF64-E90CA80B07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3823A-C5D4-4614-B795-6674C7BA4B91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8A351-ABA5-0CAD-F787-8BAD59A1B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6033D-118F-AD7A-C91C-3C7FE276C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BF66F-2FC0-49DA-B16D-E97E486AE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2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E6B154-D373-88F0-45E0-680702E3CECE}"/>
              </a:ext>
            </a:extLst>
          </p:cNvPr>
          <p:cNvGrpSpPr/>
          <p:nvPr/>
        </p:nvGrpSpPr>
        <p:grpSpPr>
          <a:xfrm>
            <a:off x="1157852" y="1142937"/>
            <a:ext cx="4079963" cy="1446550"/>
            <a:chOff x="1094352" y="1119711"/>
            <a:chExt cx="4079963" cy="14465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4DFB84-F835-0150-3C31-BF10A033709A}"/>
                </a:ext>
              </a:extLst>
            </p:cNvPr>
            <p:cNvSpPr txBox="1"/>
            <p:nvPr/>
          </p:nvSpPr>
          <p:spPr>
            <a:xfrm>
              <a:off x="1094352" y="1489043"/>
              <a:ext cx="407996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rgbClr val="090608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선박 및 해양플랜트</a:t>
              </a:r>
              <a:endParaRPr lang="en-US" altLang="ko-KR" sz="3200" dirty="0">
                <a:solidFill>
                  <a:srgbClr val="090608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r>
                <a:rPr lang="ko-KR" altLang="en-US" sz="3200" dirty="0">
                  <a:solidFill>
                    <a:srgbClr val="2B597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부품 품질 검사</a:t>
              </a:r>
              <a:r>
                <a:rPr lang="ko-KR" altLang="en-US" sz="3200" dirty="0">
                  <a:solidFill>
                    <a:srgbClr val="090608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시스템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4F0A10-7B42-F99B-5BEA-A1BC30022413}"/>
                </a:ext>
              </a:extLst>
            </p:cNvPr>
            <p:cNvSpPr txBox="1"/>
            <p:nvPr/>
          </p:nvSpPr>
          <p:spPr>
            <a:xfrm>
              <a:off x="1094352" y="1119711"/>
              <a:ext cx="2637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2B597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2022 2</a:t>
              </a:r>
              <a:r>
                <a:rPr lang="ko-KR" altLang="en-US" dirty="0">
                  <a:solidFill>
                    <a:srgbClr val="2B597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학기 </a:t>
              </a:r>
              <a:r>
                <a:rPr lang="ko-KR" altLang="en-US" dirty="0" err="1">
                  <a:solidFill>
                    <a:srgbClr val="2B597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캡스톤</a:t>
              </a:r>
              <a:r>
                <a:rPr lang="ko-KR" altLang="en-US" dirty="0">
                  <a:solidFill>
                    <a:srgbClr val="2B597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디자인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09B9F54-6BC9-31EE-C518-90F26DEB60E5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EFE77E0-0D0B-C87D-CFE2-27B12557812C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CAE4CA-5687-68FA-EBE0-B413E0C1C577}"/>
              </a:ext>
            </a:extLst>
          </p:cNvPr>
          <p:cNvSpPr/>
          <p:nvPr/>
        </p:nvSpPr>
        <p:spPr>
          <a:xfrm>
            <a:off x="12267689" y="809834"/>
            <a:ext cx="429584" cy="429584"/>
          </a:xfrm>
          <a:prstGeom prst="rect">
            <a:avLst/>
          </a:prstGeom>
          <a:solidFill>
            <a:srgbClr val="2B5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885247-A835-263A-B17F-2558F5D35734}"/>
              </a:ext>
            </a:extLst>
          </p:cNvPr>
          <p:cNvSpPr/>
          <p:nvPr/>
        </p:nvSpPr>
        <p:spPr>
          <a:xfrm>
            <a:off x="12267689" y="1357230"/>
            <a:ext cx="429584" cy="429584"/>
          </a:xfrm>
          <a:prstGeom prst="rect">
            <a:avLst/>
          </a:prstGeom>
          <a:solidFill>
            <a:srgbClr val="FFB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4B67CB-D472-9EB2-BA51-24DFC8548E64}"/>
              </a:ext>
            </a:extLst>
          </p:cNvPr>
          <p:cNvSpPr/>
          <p:nvPr/>
        </p:nvSpPr>
        <p:spPr>
          <a:xfrm>
            <a:off x="12267689" y="1904626"/>
            <a:ext cx="429584" cy="429584"/>
          </a:xfrm>
          <a:prstGeom prst="rect">
            <a:avLst/>
          </a:prstGeom>
          <a:solidFill>
            <a:srgbClr val="CD75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20A1D2-3BA3-38B2-038B-ACBBD8779EA6}"/>
              </a:ext>
            </a:extLst>
          </p:cNvPr>
          <p:cNvSpPr/>
          <p:nvPr/>
        </p:nvSpPr>
        <p:spPr>
          <a:xfrm>
            <a:off x="12267689" y="2452021"/>
            <a:ext cx="429584" cy="429584"/>
          </a:xfrm>
          <a:prstGeom prst="rect">
            <a:avLst/>
          </a:prstGeom>
          <a:solidFill>
            <a:srgbClr val="592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46D8E-D8E5-4506-DC82-1BE4D0AF48C6}"/>
              </a:ext>
            </a:extLst>
          </p:cNvPr>
          <p:cNvSpPr/>
          <p:nvPr/>
        </p:nvSpPr>
        <p:spPr>
          <a:xfrm>
            <a:off x="12267689" y="2999416"/>
            <a:ext cx="429584" cy="429584"/>
          </a:xfrm>
          <a:prstGeom prst="rect">
            <a:avLst/>
          </a:prstGeom>
          <a:solidFill>
            <a:srgbClr val="090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ACD511-8FB5-4345-03C6-51AB048FBDD9}"/>
              </a:ext>
            </a:extLst>
          </p:cNvPr>
          <p:cNvSpPr/>
          <p:nvPr/>
        </p:nvSpPr>
        <p:spPr>
          <a:xfrm>
            <a:off x="12267689" y="262438"/>
            <a:ext cx="429584" cy="429584"/>
          </a:xfrm>
          <a:prstGeom prst="rect">
            <a:avLst/>
          </a:prstGeom>
          <a:solidFill>
            <a:srgbClr val="B2D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1C67AD-D649-82CA-5BC8-1DE6E82C73D2}"/>
              </a:ext>
            </a:extLst>
          </p:cNvPr>
          <p:cNvGrpSpPr/>
          <p:nvPr/>
        </p:nvGrpSpPr>
        <p:grpSpPr>
          <a:xfrm>
            <a:off x="8041435" y="4277177"/>
            <a:ext cx="3054701" cy="1488430"/>
            <a:chOff x="8548719" y="4423514"/>
            <a:chExt cx="3054701" cy="14884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6BEC39-5D02-95B9-D478-020885DEA3BB}"/>
                </a:ext>
              </a:extLst>
            </p:cNvPr>
            <p:cNvSpPr txBox="1"/>
            <p:nvPr/>
          </p:nvSpPr>
          <p:spPr>
            <a:xfrm>
              <a:off x="9001426" y="4711615"/>
              <a:ext cx="26019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팀장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 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|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en-US" altLang="ko-KR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18013172 </a:t>
              </a:r>
              <a:r>
                <a:rPr lang="ko-KR" altLang="en-US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김종찬</a:t>
              </a:r>
              <a:endPara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팀원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 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|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 </a:t>
              </a:r>
              <a:r>
                <a:rPr lang="en-US" altLang="ko-KR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15011085 </a:t>
              </a:r>
              <a:r>
                <a:rPr lang="ko-KR" altLang="en-US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이준석</a:t>
              </a:r>
              <a:endPara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en-US" altLang="ko-KR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            18013177 </a:t>
              </a:r>
              <a:r>
                <a:rPr lang="ko-KR" altLang="en-US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박정민</a:t>
              </a:r>
              <a:endPara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  <a:p>
              <a:r>
                <a:rPr lang="en-US" altLang="ko-KR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             18013190 </a:t>
              </a:r>
              <a:r>
                <a:rPr lang="ko-KR" altLang="en-US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한세웅</a:t>
              </a:r>
              <a:endPara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232AEB-6344-9185-A1F7-5F8992879AC1}"/>
                </a:ext>
              </a:extLst>
            </p:cNvPr>
            <p:cNvSpPr txBox="1"/>
            <p:nvPr/>
          </p:nvSpPr>
          <p:spPr>
            <a:xfrm>
              <a:off x="8548719" y="4423514"/>
              <a:ext cx="299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지도 교수  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|</a:t>
              </a:r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 </a:t>
              </a:r>
              <a:r>
                <a:rPr lang="ko-KR" altLang="en-US" dirty="0" err="1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권기학</a:t>
              </a:r>
              <a:r>
                <a:rPr lang="en-US" altLang="ko-KR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rPr>
                <a:t>한동일</a:t>
              </a:r>
              <a:endPara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FF8AA2-27E8-D8AE-7622-02A11D650C53}"/>
                </a:ext>
              </a:extLst>
            </p:cNvPr>
            <p:cNvSpPr txBox="1"/>
            <p:nvPr/>
          </p:nvSpPr>
          <p:spPr>
            <a:xfrm>
              <a:off x="8548719" y="4711615"/>
              <a:ext cx="5818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r>
                <a:rPr lang="ko-KR" altLang="en-US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조</a:t>
              </a:r>
              <a:endPara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837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4F9891-D849-E550-BB90-3BE14DC14A80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FFDC3C-31D8-7322-4030-A15A86E1A1F3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E6E00-6274-2A4D-E9AC-525117BD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F55C-7A58-7685-D979-205E1E527F58}"/>
              </a:ext>
            </a:extLst>
          </p:cNvPr>
          <p:cNvSpPr txBox="1"/>
          <p:nvPr/>
        </p:nvSpPr>
        <p:spPr>
          <a:xfrm>
            <a:off x="928221" y="976047"/>
            <a:ext cx="4461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C0E0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  <a:r>
              <a:rPr lang="en-US" altLang="ko-KR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학습 모델</a:t>
            </a:r>
            <a:r>
              <a:rPr lang="ko-KR" altLang="en-US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rgbClr val="2C0E0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dirty="0">
                <a:solidFill>
                  <a:srgbClr val="2C0E0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수집</a:t>
            </a:r>
            <a:r>
              <a:rPr lang="en-US" altLang="ko-KR" dirty="0">
                <a:solidFill>
                  <a:srgbClr val="2C0E0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dirty="0">
              <a:solidFill>
                <a:srgbClr val="2C0E06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C14942-FAB1-626F-0132-87F596C6FA5B}"/>
              </a:ext>
            </a:extLst>
          </p:cNvPr>
          <p:cNvGrpSpPr/>
          <p:nvPr/>
        </p:nvGrpSpPr>
        <p:grpSpPr>
          <a:xfrm>
            <a:off x="2989921" y="1750061"/>
            <a:ext cx="6212158" cy="3973990"/>
            <a:chOff x="2989921" y="1768623"/>
            <a:chExt cx="6212158" cy="397399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F8FB520-50A8-193A-EC4F-C6F71020D4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-9" t="12038" r="256" b="23359"/>
            <a:stretch/>
          </p:blipFill>
          <p:spPr bwMode="auto">
            <a:xfrm>
              <a:off x="2989921" y="1768623"/>
              <a:ext cx="6212158" cy="3973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19F660-488D-D89B-3503-D322A43B9726}"/>
                </a:ext>
              </a:extLst>
            </p:cNvPr>
            <p:cNvSpPr/>
            <p:nvPr/>
          </p:nvSpPr>
          <p:spPr>
            <a:xfrm>
              <a:off x="4699000" y="2358620"/>
              <a:ext cx="2794000" cy="2793996"/>
            </a:xfrm>
            <a:prstGeom prst="ellipse">
              <a:avLst/>
            </a:prstGeom>
            <a:solidFill>
              <a:srgbClr val="2B597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AI Hub</a:t>
              </a:r>
              <a:r>
                <a:rPr lang="ko-KR" altLang="en-US" sz="2400" dirty="0">
                  <a:solidFill>
                    <a:schemeClr val="bg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에서</a:t>
              </a:r>
              <a:endParaRPr lang="en-US" altLang="ko-KR" sz="240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chemeClr val="bg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수집</a:t>
              </a:r>
              <a:r>
                <a:rPr lang="en-US" altLang="ko-KR" sz="2200" dirty="0">
                  <a:solidFill>
                    <a:schemeClr val="bg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200" dirty="0">
                  <a:solidFill>
                    <a:schemeClr val="bg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정제</a:t>
              </a:r>
              <a:r>
                <a:rPr lang="en-US" altLang="ko-KR" sz="2200" dirty="0">
                  <a:solidFill>
                    <a:schemeClr val="bg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200" dirty="0">
                  <a:solidFill>
                    <a:schemeClr val="bg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가공</a:t>
              </a:r>
              <a:r>
                <a:rPr lang="en-US" altLang="ko-KR" sz="2200" dirty="0">
                  <a:solidFill>
                    <a:schemeClr val="bg1">
                      <a:lumMod val="85000"/>
                    </a:schemeClr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, </a:t>
              </a:r>
              <a:r>
                <a:rPr lang="ko-KR" altLang="en-US" sz="2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검증을 끝낸</a:t>
              </a:r>
              <a:endParaRPr lang="en-US" altLang="ko-KR" sz="2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21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4F9891-D849-E550-BB90-3BE14DC14A80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FFDC3C-31D8-7322-4030-A15A86E1A1F3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E6E00-6274-2A4D-E9AC-525117BD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F55C-7A58-7685-D979-205E1E527F58}"/>
              </a:ext>
            </a:extLst>
          </p:cNvPr>
          <p:cNvSpPr txBox="1"/>
          <p:nvPr/>
        </p:nvSpPr>
        <p:spPr>
          <a:xfrm>
            <a:off x="928221" y="976047"/>
            <a:ext cx="4578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C0E0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  <a:r>
              <a:rPr lang="en-US" altLang="ko-KR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학습 모델</a:t>
            </a:r>
            <a:r>
              <a:rPr lang="ko-KR" altLang="en-US" sz="16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solidFill>
                  <a:srgbClr val="2C0E0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solidFill>
                  <a:srgbClr val="2C0E0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분류 체계 목록</a:t>
            </a:r>
            <a:r>
              <a:rPr lang="en-US" altLang="ko-KR" sz="1600" dirty="0">
                <a:solidFill>
                  <a:srgbClr val="2C0E0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600" dirty="0">
              <a:solidFill>
                <a:srgbClr val="2C0E06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640E8B3-121F-7E43-92A8-0B66B8A32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094626"/>
              </p:ext>
            </p:extLst>
          </p:nvPr>
        </p:nvGraphicFramePr>
        <p:xfrm>
          <a:off x="1619250" y="1624311"/>
          <a:ext cx="895350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7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5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2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23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23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23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23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23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52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부품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부품분류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코드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작업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불량유형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불량유형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코드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라벨링방법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품질상태수량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합계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2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불량품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양품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불량품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양품</a:t>
                      </a:r>
                      <a:endParaRPr lang="ko-KR" altLang="en-US" sz="1200" b="0" i="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597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0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보온재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105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가공 불량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201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보온재 손상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207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연계 처리 불량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8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함석 처리 불량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213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선체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104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단차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202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8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보강재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설치불량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206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0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케이블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106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바인딩 불량</a:t>
                      </a:r>
                      <a:endParaRPr lang="en-US" altLang="ko-KR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205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 불량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208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케이블 손상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211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80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선박 배관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108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조립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볼트 체결 불량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401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8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파이프 손상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402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80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덕트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110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설치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덕트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손상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203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8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연결 불량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209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8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테이프 불량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212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BB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분류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2000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8009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합계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28000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28000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56000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389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4F9891-D849-E550-BB90-3BE14DC14A80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FFDC3C-31D8-7322-4030-A15A86E1A1F3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E6E00-6274-2A4D-E9AC-525117BD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F55C-7A58-7685-D979-205E1E527F58}"/>
              </a:ext>
            </a:extLst>
          </p:cNvPr>
          <p:cNvSpPr txBox="1"/>
          <p:nvPr/>
        </p:nvSpPr>
        <p:spPr>
          <a:xfrm>
            <a:off x="928221" y="976047"/>
            <a:ext cx="302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C0E0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  <a:r>
              <a:rPr lang="en-US" altLang="ko-KR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학습 모델</a:t>
            </a:r>
            <a:endParaRPr lang="ko-KR" altLang="en-US" sz="1600" dirty="0">
              <a:solidFill>
                <a:srgbClr val="2C0E06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BF9ED8E-C1ED-57EF-B25A-6EBA843B7AED}"/>
              </a:ext>
            </a:extLst>
          </p:cNvPr>
          <p:cNvGrpSpPr/>
          <p:nvPr/>
        </p:nvGrpSpPr>
        <p:grpSpPr>
          <a:xfrm>
            <a:off x="1734041" y="1777542"/>
            <a:ext cx="8723918" cy="3651410"/>
            <a:chOff x="1698353" y="1866901"/>
            <a:chExt cx="8723918" cy="365141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CA5D61F-07BA-67EC-2DF3-1EECDC4DD445}"/>
                </a:ext>
              </a:extLst>
            </p:cNvPr>
            <p:cNvGrpSpPr/>
            <p:nvPr/>
          </p:nvGrpSpPr>
          <p:grpSpPr>
            <a:xfrm>
              <a:off x="4739635" y="1866901"/>
              <a:ext cx="1356365" cy="3651410"/>
              <a:chOff x="4584700" y="1606552"/>
              <a:chExt cx="1356365" cy="408939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FA7E1DF-0296-175E-B59C-A925215A09CD}"/>
                  </a:ext>
                </a:extLst>
              </p:cNvPr>
              <p:cNvSpPr/>
              <p:nvPr/>
            </p:nvSpPr>
            <p:spPr>
              <a:xfrm>
                <a:off x="5527035" y="1663705"/>
                <a:ext cx="414030" cy="3917942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6000">
                    <a:schemeClr val="bg1">
                      <a:shade val="67500"/>
                      <a:satMod val="11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F6F74C1-91F4-9002-AE34-84D7EDA6637C}"/>
                  </a:ext>
                </a:extLst>
              </p:cNvPr>
              <p:cNvSpPr/>
              <p:nvPr/>
            </p:nvSpPr>
            <p:spPr>
              <a:xfrm>
                <a:off x="4584700" y="1606552"/>
                <a:ext cx="1238250" cy="40893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E6A0BDA-E95D-DA4D-5FA9-F270AE2D7DAD}"/>
                </a:ext>
              </a:extLst>
            </p:cNvPr>
            <p:cNvGrpSpPr/>
            <p:nvPr/>
          </p:nvGrpSpPr>
          <p:grpSpPr>
            <a:xfrm>
              <a:off x="1698353" y="2297617"/>
              <a:ext cx="3865502" cy="2789978"/>
              <a:chOff x="3416300" y="1955799"/>
              <a:chExt cx="4610100" cy="3327401"/>
            </a:xfrm>
          </p:grpSpPr>
          <p:pic>
            <p:nvPicPr>
              <p:cNvPr id="2" name="Picture 2" descr="C:\Users\icya0\Desktop\YOLOv5_banner.jpg">
                <a:extLst>
                  <a:ext uri="{FF2B5EF4-FFF2-40B4-BE49-F238E27FC236}">
                    <a16:creationId xmlns:a16="http://schemas.microsoft.com/office/drawing/2014/main" id="{F11B5958-0DAB-2F85-9F59-80698BB41E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/>
              <a:srcRect l="8267" t="3754" r="8377" b="1978"/>
              <a:stretch/>
            </p:blipFill>
            <p:spPr bwMode="auto">
              <a:xfrm>
                <a:off x="3416300" y="1955799"/>
                <a:ext cx="4610100" cy="3327401"/>
              </a:xfrm>
              <a:prstGeom prst="rect">
                <a:avLst/>
              </a:prstGeom>
              <a:noFill/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6585B83-1CDB-6C95-1BE0-734007705F83}"/>
                  </a:ext>
                </a:extLst>
              </p:cNvPr>
              <p:cNvSpPr/>
              <p:nvPr/>
            </p:nvSpPr>
            <p:spPr>
              <a:xfrm>
                <a:off x="6546850" y="4737100"/>
                <a:ext cx="1479550" cy="546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855B9DD-C720-7B90-3B51-83C2C23359C8}"/>
                </a:ext>
              </a:extLst>
            </p:cNvPr>
            <p:cNvGrpSpPr/>
            <p:nvPr/>
          </p:nvGrpSpPr>
          <p:grpSpPr>
            <a:xfrm>
              <a:off x="6639540" y="2593098"/>
              <a:ext cx="3782731" cy="1671804"/>
              <a:chOff x="6710916" y="2426248"/>
              <a:chExt cx="3782731" cy="167180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908A6E-B028-4432-6479-D88AA26A39A0}"/>
                  </a:ext>
                </a:extLst>
              </p:cNvPr>
              <p:cNvSpPr txBox="1"/>
              <p:nvPr/>
            </p:nvSpPr>
            <p:spPr>
              <a:xfrm>
                <a:off x="7124972" y="2426248"/>
                <a:ext cx="3368675" cy="1671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Object Detection </a:t>
                </a:r>
                <a:r>
                  <a:rPr lang="ko-KR" altLang="en-US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모델</a:t>
                </a:r>
                <a:endParaRPr lang="en-US" altLang="ko-KR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기존의 </a:t>
                </a:r>
                <a:r>
                  <a:rPr lang="en-US" altLang="ko-KR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R-CNN</a:t>
                </a:r>
                <a:r>
                  <a:rPr lang="ko-KR" altLang="en-US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보다 </a:t>
                </a:r>
                <a:r>
                  <a:rPr lang="en-US" altLang="ko-KR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6</a:t>
                </a:r>
                <a:r>
                  <a:rPr lang="ko-KR" altLang="en-US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배 빠른 성능</a:t>
                </a:r>
                <a:endParaRPr lang="en-US" altLang="ko-KR" dirty="0"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dirty="0"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rPr>
                  <a:t>대중화 되어 쉽고 간편한 구축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FDE9F-EC28-D051-BAE7-C7198EFE105E}"/>
                  </a:ext>
                </a:extLst>
              </p:cNvPr>
              <p:cNvSpPr txBox="1"/>
              <p:nvPr/>
            </p:nvSpPr>
            <p:spPr>
              <a:xfrm>
                <a:off x="6710916" y="2426248"/>
                <a:ext cx="536969" cy="1671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dirty="0">
                    <a:solidFill>
                      <a:srgbClr val="2B5976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dirty="0">
                    <a:solidFill>
                      <a:srgbClr val="2B5976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dirty="0">
                    <a:solidFill>
                      <a:srgbClr val="2B5976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3</a:t>
                </a:r>
                <a:endParaRPr lang="ko-KR" altLang="en-US" dirty="0">
                  <a:solidFill>
                    <a:srgbClr val="2B597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4773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9A657C2-36F7-0130-8ED2-20D7F7CEA7D9}"/>
              </a:ext>
            </a:extLst>
          </p:cNvPr>
          <p:cNvGrpSpPr/>
          <p:nvPr/>
        </p:nvGrpSpPr>
        <p:grpSpPr>
          <a:xfrm>
            <a:off x="4460777" y="2764351"/>
            <a:ext cx="3270447" cy="1231106"/>
            <a:chOff x="4460777" y="1152902"/>
            <a:chExt cx="3270447" cy="12311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4DFB84-F835-0150-3C31-BF10A033709A}"/>
                </a:ext>
              </a:extLst>
            </p:cNvPr>
            <p:cNvSpPr txBox="1"/>
            <p:nvPr/>
          </p:nvSpPr>
          <p:spPr>
            <a:xfrm>
              <a:off x="4460777" y="1522234"/>
              <a:ext cx="327044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감사합니다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4F0A10-7B42-F99B-5BEA-A1BC30022413}"/>
                </a:ext>
              </a:extLst>
            </p:cNvPr>
            <p:cNvSpPr txBox="1"/>
            <p:nvPr/>
          </p:nvSpPr>
          <p:spPr>
            <a:xfrm>
              <a:off x="4777370" y="1152902"/>
              <a:ext cx="2637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2B597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2022 2</a:t>
              </a:r>
              <a:r>
                <a:rPr lang="ko-KR" altLang="en-US" dirty="0">
                  <a:solidFill>
                    <a:srgbClr val="2B597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학기 </a:t>
              </a:r>
              <a:r>
                <a:rPr lang="ko-KR" altLang="en-US" dirty="0" err="1">
                  <a:solidFill>
                    <a:srgbClr val="2B597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캡스톤</a:t>
              </a:r>
              <a:r>
                <a:rPr lang="ko-KR" altLang="en-US" dirty="0">
                  <a:solidFill>
                    <a:srgbClr val="2B5976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디자인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09B9F54-6BC9-31EE-C518-90F26DEB60E5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EFE77E0-0D0B-C87D-CFE2-27B12557812C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CAE4CA-5687-68FA-EBE0-B413E0C1C577}"/>
              </a:ext>
            </a:extLst>
          </p:cNvPr>
          <p:cNvSpPr/>
          <p:nvPr/>
        </p:nvSpPr>
        <p:spPr>
          <a:xfrm>
            <a:off x="12267689" y="65876"/>
            <a:ext cx="429584" cy="429584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885247-A835-263A-B17F-2558F5D35734}"/>
              </a:ext>
            </a:extLst>
          </p:cNvPr>
          <p:cNvSpPr/>
          <p:nvPr/>
        </p:nvSpPr>
        <p:spPr>
          <a:xfrm>
            <a:off x="12267689" y="613272"/>
            <a:ext cx="429584" cy="429584"/>
          </a:xfrm>
          <a:prstGeom prst="rect">
            <a:avLst/>
          </a:prstGeom>
          <a:solidFill>
            <a:srgbClr val="CBB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4B67CB-D472-9EB2-BA51-24DFC8548E64}"/>
              </a:ext>
            </a:extLst>
          </p:cNvPr>
          <p:cNvSpPr/>
          <p:nvPr/>
        </p:nvSpPr>
        <p:spPr>
          <a:xfrm>
            <a:off x="12267689" y="1160668"/>
            <a:ext cx="429584" cy="429584"/>
          </a:xfrm>
          <a:prstGeom prst="rect">
            <a:avLst/>
          </a:prstGeom>
          <a:solidFill>
            <a:srgbClr val="957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20A1D2-3BA3-38B2-038B-ACBBD8779EA6}"/>
              </a:ext>
            </a:extLst>
          </p:cNvPr>
          <p:cNvSpPr/>
          <p:nvPr/>
        </p:nvSpPr>
        <p:spPr>
          <a:xfrm>
            <a:off x="12267689" y="1708063"/>
            <a:ext cx="429584" cy="429584"/>
          </a:xfrm>
          <a:prstGeom prst="rect">
            <a:avLst/>
          </a:prstGeom>
          <a:solidFill>
            <a:srgbClr val="2C0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2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외, 선박, 운송, 배이(가) 표시된 사진&#10;&#10;자동 생성된 설명">
            <a:extLst>
              <a:ext uri="{FF2B5EF4-FFF2-40B4-BE49-F238E27FC236}">
                <a16:creationId xmlns:a16="http://schemas.microsoft.com/office/drawing/2014/main" id="{AA5AC9A7-4286-18EA-9173-4181F883D3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1937"/>
          <a:stretch/>
        </p:blipFill>
        <p:spPr>
          <a:xfrm>
            <a:off x="0" y="0"/>
            <a:ext cx="5037666" cy="6858000"/>
          </a:xfrm>
          <a:prstGeom prst="rect">
            <a:avLst/>
          </a:prstGeom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E7BFDE-45A4-598D-50A1-8EF6C7A7810F}"/>
              </a:ext>
            </a:extLst>
          </p:cNvPr>
          <p:cNvSpPr/>
          <p:nvPr/>
        </p:nvSpPr>
        <p:spPr>
          <a:xfrm>
            <a:off x="-84667" y="0"/>
            <a:ext cx="5088936" cy="6858000"/>
          </a:xfrm>
          <a:prstGeom prst="rect">
            <a:avLst/>
          </a:prstGeom>
          <a:solidFill>
            <a:srgbClr val="FFFFFF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3FFD0B-FA9B-8B8E-9E96-9D2402BA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5EEBBA-DF07-14A0-FEAF-34497A1F3933}"/>
              </a:ext>
            </a:extLst>
          </p:cNvPr>
          <p:cNvSpPr/>
          <p:nvPr/>
        </p:nvSpPr>
        <p:spPr>
          <a:xfrm>
            <a:off x="4892940" y="0"/>
            <a:ext cx="41403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36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41385F-EDB3-DC55-7476-D8BB3D9CABC8}"/>
              </a:ext>
            </a:extLst>
          </p:cNvPr>
          <p:cNvGrpSpPr/>
          <p:nvPr/>
        </p:nvGrpSpPr>
        <p:grpSpPr>
          <a:xfrm>
            <a:off x="5969001" y="1268184"/>
            <a:ext cx="5242185" cy="3695819"/>
            <a:chOff x="5945233" y="1481848"/>
            <a:chExt cx="5242185" cy="36958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C86AB9-DB45-1E06-1729-E4E2D3215D7F}"/>
                </a:ext>
              </a:extLst>
            </p:cNvPr>
            <p:cNvSpPr txBox="1"/>
            <p:nvPr/>
          </p:nvSpPr>
          <p:spPr>
            <a:xfrm>
              <a:off x="5945233" y="1481848"/>
              <a:ext cx="17796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rgbClr val="2C0E0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Index</a:t>
              </a:r>
              <a:endParaRPr lang="ko-KR" altLang="en-US" sz="4000" dirty="0">
                <a:solidFill>
                  <a:srgbClr val="2C0E0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37A468A-3E44-371A-B235-3BE437FD5994}"/>
                </a:ext>
              </a:extLst>
            </p:cNvPr>
            <p:cNvGrpSpPr/>
            <p:nvPr/>
          </p:nvGrpSpPr>
          <p:grpSpPr>
            <a:xfrm>
              <a:off x="8187787" y="2212753"/>
              <a:ext cx="2999631" cy="2964914"/>
              <a:chOff x="8705404" y="1560822"/>
              <a:chExt cx="2999631" cy="296491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199359-9863-6DD5-EF68-BE07662501AC}"/>
                  </a:ext>
                </a:extLst>
              </p:cNvPr>
              <p:cNvSpPr txBox="1"/>
              <p:nvPr/>
            </p:nvSpPr>
            <p:spPr>
              <a:xfrm>
                <a:off x="9147925" y="1560822"/>
                <a:ext cx="2557110" cy="2964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2000"/>
                  </a:spcAft>
                </a:pPr>
                <a:r>
                  <a:rPr lang="ko-KR" altLang="en-US" sz="24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동기</a:t>
                </a:r>
                <a:endParaRPr lang="en-US" altLang="ko-KR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>
                  <a:spcAft>
                    <a:spcPts val="2000"/>
                  </a:spcAft>
                </a:pPr>
                <a:r>
                  <a:rPr lang="ko-KR" altLang="en-US" sz="24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방향성</a:t>
                </a:r>
                <a:endParaRPr lang="en-US" altLang="ko-KR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>
                  <a:spcAft>
                    <a:spcPts val="2000"/>
                  </a:spcAft>
                </a:pPr>
                <a:r>
                  <a:rPr lang="ko-KR" altLang="en-US" sz="24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내용 구성</a:t>
                </a:r>
                <a:endParaRPr lang="en-US" altLang="ko-KR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>
                  <a:spcAft>
                    <a:spcPts val="2000"/>
                  </a:spcAft>
                </a:pPr>
                <a:r>
                  <a:rPr lang="ko-KR" altLang="en-US" sz="24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개발 환경</a:t>
                </a:r>
                <a:endParaRPr lang="en-US" altLang="ko-KR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>
                  <a:spcAft>
                    <a:spcPts val="2000"/>
                  </a:spcAft>
                </a:pPr>
                <a:r>
                  <a:rPr lang="ko-KR" altLang="en-US" sz="2400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데이터 학습 모델</a:t>
                </a:r>
                <a:endParaRPr lang="en-US" altLang="ko-KR" sz="24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6F048B-4A83-F8FA-DACC-F30744CB6A7E}"/>
                  </a:ext>
                </a:extLst>
              </p:cNvPr>
              <p:cNvSpPr txBox="1"/>
              <p:nvPr/>
            </p:nvSpPr>
            <p:spPr>
              <a:xfrm>
                <a:off x="8705404" y="1560822"/>
                <a:ext cx="354584" cy="2964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2000"/>
                  </a:spcAft>
                </a:pPr>
                <a:r>
                  <a:rPr lang="en-US" altLang="ko-KR" sz="2400" dirty="0">
                    <a:solidFill>
                      <a:srgbClr val="2B5976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</a:t>
                </a:r>
              </a:p>
              <a:p>
                <a:pPr>
                  <a:spcAft>
                    <a:spcPts val="2000"/>
                  </a:spcAft>
                </a:pPr>
                <a:r>
                  <a:rPr lang="en-US" altLang="ko-KR" sz="2400" dirty="0">
                    <a:solidFill>
                      <a:srgbClr val="2B5976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</a:t>
                </a:r>
              </a:p>
              <a:p>
                <a:pPr>
                  <a:spcAft>
                    <a:spcPts val="2000"/>
                  </a:spcAft>
                </a:pPr>
                <a:r>
                  <a:rPr lang="en-US" altLang="ko-KR" sz="2400" dirty="0">
                    <a:solidFill>
                      <a:srgbClr val="2B5976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3</a:t>
                </a:r>
              </a:p>
              <a:p>
                <a:pPr>
                  <a:spcAft>
                    <a:spcPts val="2000"/>
                  </a:spcAft>
                </a:pPr>
                <a:r>
                  <a:rPr lang="en-US" altLang="ko-KR" sz="2400" dirty="0">
                    <a:solidFill>
                      <a:srgbClr val="2B5976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4</a:t>
                </a:r>
              </a:p>
              <a:p>
                <a:pPr>
                  <a:spcAft>
                    <a:spcPts val="2000"/>
                  </a:spcAft>
                </a:pPr>
                <a:r>
                  <a:rPr lang="en-US" altLang="ko-KR" sz="2400" dirty="0">
                    <a:solidFill>
                      <a:srgbClr val="2B5976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421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4F9891-D849-E550-BB90-3BE14DC14A80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FFDC3C-31D8-7322-4030-A15A86E1A1F3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E6E00-6274-2A4D-E9AC-525117BD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F55C-7A58-7685-D979-205E1E527F58}"/>
              </a:ext>
            </a:extLst>
          </p:cNvPr>
          <p:cNvSpPr txBox="1"/>
          <p:nvPr/>
        </p:nvSpPr>
        <p:spPr>
          <a:xfrm>
            <a:off x="928221" y="976047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C0E0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r>
              <a:rPr lang="en-US" altLang="ko-KR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0E67DC-A588-E43B-0400-7A7D5B03D60B}"/>
              </a:ext>
            </a:extLst>
          </p:cNvPr>
          <p:cNvGrpSpPr/>
          <p:nvPr/>
        </p:nvGrpSpPr>
        <p:grpSpPr>
          <a:xfrm>
            <a:off x="3171129" y="1631951"/>
            <a:ext cx="5849742" cy="4037996"/>
            <a:chOff x="3190470" y="1038225"/>
            <a:chExt cx="5811060" cy="40112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24553C3-EA9B-9AEB-33A6-4D2317790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81" b="15861"/>
            <a:stretch/>
          </p:blipFill>
          <p:spPr>
            <a:xfrm>
              <a:off x="3190470" y="1038225"/>
              <a:ext cx="5811060" cy="4011295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9F7B690-B3B2-F62D-5214-858DD833E35D}"/>
                </a:ext>
              </a:extLst>
            </p:cNvPr>
            <p:cNvSpPr/>
            <p:nvPr/>
          </p:nvSpPr>
          <p:spPr>
            <a:xfrm>
              <a:off x="5181600" y="1085850"/>
              <a:ext cx="1689100" cy="326462"/>
            </a:xfrm>
            <a:prstGeom prst="roundRect">
              <a:avLst>
                <a:gd name="adj" fmla="val 50000"/>
              </a:avLst>
            </a:prstGeom>
            <a:solidFill>
              <a:srgbClr val="FFB95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A8BBC37-4FC7-20F7-4F42-31F63B5CEFA8}"/>
                </a:ext>
              </a:extLst>
            </p:cNvPr>
            <p:cNvSpPr/>
            <p:nvPr/>
          </p:nvSpPr>
          <p:spPr>
            <a:xfrm>
              <a:off x="3672840" y="2311400"/>
              <a:ext cx="1635760" cy="223520"/>
            </a:xfrm>
            <a:prstGeom prst="roundRect">
              <a:avLst>
                <a:gd name="adj" fmla="val 50000"/>
              </a:avLst>
            </a:prstGeom>
            <a:solidFill>
              <a:srgbClr val="FFB95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BD8D7D8-2081-AD57-FDA0-06AC352582CD}"/>
                </a:ext>
              </a:extLst>
            </p:cNvPr>
            <p:cNvSpPr/>
            <p:nvPr/>
          </p:nvSpPr>
          <p:spPr>
            <a:xfrm>
              <a:off x="4094480" y="4770120"/>
              <a:ext cx="2316480" cy="223520"/>
            </a:xfrm>
            <a:prstGeom prst="roundRect">
              <a:avLst>
                <a:gd name="adj" fmla="val 50000"/>
              </a:avLst>
            </a:prstGeom>
            <a:solidFill>
              <a:srgbClr val="FFB951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6717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4F9891-D849-E550-BB90-3BE14DC14A80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FFDC3C-31D8-7322-4030-A15A86E1A1F3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E6E00-6274-2A4D-E9AC-525117BD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F55C-7A58-7685-D979-205E1E527F58}"/>
              </a:ext>
            </a:extLst>
          </p:cNvPr>
          <p:cNvSpPr txBox="1"/>
          <p:nvPr/>
        </p:nvSpPr>
        <p:spPr>
          <a:xfrm>
            <a:off x="928221" y="976047"/>
            <a:ext cx="130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C0E0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r>
              <a:rPr lang="en-US" altLang="ko-KR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F36287-E4DA-A7C1-52E9-C48607DEEFC0}"/>
              </a:ext>
            </a:extLst>
          </p:cNvPr>
          <p:cNvSpPr/>
          <p:nvPr/>
        </p:nvSpPr>
        <p:spPr>
          <a:xfrm>
            <a:off x="3185788" y="2099349"/>
            <a:ext cx="1623066" cy="1623064"/>
          </a:xfrm>
          <a:prstGeom prst="ellipse">
            <a:avLst/>
          </a:prstGeom>
          <a:solidFill>
            <a:srgbClr val="2B5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92461E1-8EBB-7940-AEE6-AF23144E4E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97" y="2366518"/>
            <a:ext cx="996646" cy="9966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E43ABE-D573-ECBB-CA12-B894683D298F}"/>
              </a:ext>
            </a:extLst>
          </p:cNvPr>
          <p:cNvSpPr txBox="1"/>
          <p:nvPr/>
        </p:nvSpPr>
        <p:spPr>
          <a:xfrm>
            <a:off x="2898303" y="3826462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조선업 인력 감소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2C0B8D-6382-8035-F5F4-9BBDF9A87505}"/>
              </a:ext>
            </a:extLst>
          </p:cNvPr>
          <p:cNvSpPr txBox="1"/>
          <p:nvPr/>
        </p:nvSpPr>
        <p:spPr>
          <a:xfrm>
            <a:off x="2738005" y="4317854"/>
            <a:ext cx="2518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선박 및 해양플랜트 사업은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대규모로 성장하는 반면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조선업 </a:t>
            </a:r>
            <a:r>
              <a:rPr lang="ko-KR" altLang="en-US" sz="1600" dirty="0">
                <a:solidFill>
                  <a:srgbClr val="2B597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인력은 줄어들고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있다</a:t>
            </a:r>
            <a:r>
              <a:rPr lang="en-US" altLang="ko-KR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B0A14B-221E-2523-FFB7-95E7F5CC1192}"/>
              </a:ext>
            </a:extLst>
          </p:cNvPr>
          <p:cNvSpPr/>
          <p:nvPr/>
        </p:nvSpPr>
        <p:spPr>
          <a:xfrm>
            <a:off x="7383141" y="2099349"/>
            <a:ext cx="1623066" cy="1623064"/>
          </a:xfrm>
          <a:prstGeom prst="ellipse">
            <a:avLst/>
          </a:prstGeom>
          <a:solidFill>
            <a:srgbClr val="2B59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258192F-46D3-96D3-421D-B3C19F8218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81" y="2489289"/>
            <a:ext cx="843183" cy="8431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8F95EA6-1699-1924-FAE2-79913449436E}"/>
              </a:ext>
            </a:extLst>
          </p:cNvPr>
          <p:cNvSpPr txBox="1"/>
          <p:nvPr/>
        </p:nvSpPr>
        <p:spPr>
          <a:xfrm>
            <a:off x="7266376" y="3826462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인공지능 활용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7CB0B2-BD6B-9986-D4AF-7AEDEF399E9B}"/>
              </a:ext>
            </a:extLst>
          </p:cNvPr>
          <p:cNvSpPr txBox="1"/>
          <p:nvPr/>
        </p:nvSpPr>
        <p:spPr>
          <a:xfrm>
            <a:off x="6935357" y="4317854"/>
            <a:ext cx="2518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기존 데이터셋을 바탕으로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인공지능 알고리즘을 활용해</a:t>
            </a:r>
            <a:endParaRPr lang="en-US" altLang="ko-KR" sz="1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B5976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부품 품질 검사 프로그램</a:t>
            </a:r>
            <a:r>
              <a:rPr lang="ko-KR" altLang="en-US" sz="1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구축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224F1224-0A55-0437-851D-54A6CCDCA65D}"/>
              </a:ext>
            </a:extLst>
          </p:cNvPr>
          <p:cNvSpPr/>
          <p:nvPr/>
        </p:nvSpPr>
        <p:spPr>
          <a:xfrm rot="5400000">
            <a:off x="5880421" y="2716934"/>
            <a:ext cx="481958" cy="3937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49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4F9891-D849-E550-BB90-3BE14DC14A80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FFDC3C-31D8-7322-4030-A15A86E1A1F3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E6E00-6274-2A4D-E9AC-525117BD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F55C-7A58-7685-D979-205E1E527F58}"/>
              </a:ext>
            </a:extLst>
          </p:cNvPr>
          <p:cNvSpPr txBox="1"/>
          <p:nvPr/>
        </p:nvSpPr>
        <p:spPr>
          <a:xfrm>
            <a:off x="731838" y="688787"/>
            <a:ext cx="166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C0E0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r>
              <a:rPr lang="en-US" altLang="ko-KR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방향성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91244E-88E3-0DFB-3667-3932238AF88C}"/>
              </a:ext>
            </a:extLst>
          </p:cNvPr>
          <p:cNvSpPr txBox="1"/>
          <p:nvPr/>
        </p:nvSpPr>
        <p:spPr>
          <a:xfrm>
            <a:off x="2805464" y="4910750"/>
            <a:ext cx="319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현장에서 스마트폰을 이용해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사진을 촬영하고 불량을 검출한다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A8F9AD-101A-DEBE-AC61-016C3782F64F}"/>
              </a:ext>
            </a:extLst>
          </p:cNvPr>
          <p:cNvGrpSpPr/>
          <p:nvPr/>
        </p:nvGrpSpPr>
        <p:grpSpPr>
          <a:xfrm>
            <a:off x="1971316" y="1662660"/>
            <a:ext cx="3544019" cy="3170099"/>
            <a:chOff x="1971316" y="1662660"/>
            <a:chExt cx="3544019" cy="317009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6993C7A-EF65-8E01-8949-F55E82B6E65E}"/>
                </a:ext>
              </a:extLst>
            </p:cNvPr>
            <p:cNvSpPr/>
            <p:nvPr/>
          </p:nvSpPr>
          <p:spPr>
            <a:xfrm>
              <a:off x="2805464" y="1977838"/>
              <a:ext cx="2539742" cy="2539742"/>
            </a:xfrm>
            <a:prstGeom prst="ellipse">
              <a:avLst/>
            </a:prstGeom>
            <a:gradFill flip="none" rotWithShape="1">
              <a:gsLst>
                <a:gs pos="21000">
                  <a:schemeClr val="tx1">
                    <a:lumMod val="50000"/>
                    <a:lumOff val="50000"/>
                  </a:schemeClr>
                </a:gs>
                <a:gs pos="69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1E60BB-0BE6-1ED6-B84F-EF7D8923E565}"/>
                </a:ext>
              </a:extLst>
            </p:cNvPr>
            <p:cNvSpPr txBox="1"/>
            <p:nvPr/>
          </p:nvSpPr>
          <p:spPr>
            <a:xfrm>
              <a:off x="1971316" y="1662660"/>
              <a:ext cx="1350457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0" dirty="0">
                  <a:solidFill>
                    <a:schemeClr val="bg1">
                      <a:lumMod val="85000"/>
                    </a:schemeClr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1</a:t>
              </a:r>
              <a:endParaRPr lang="ko-KR" altLang="en-US" sz="20000" dirty="0">
                <a:solidFill>
                  <a:schemeClr val="bg1">
                    <a:lumMod val="8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93F45A7-BB0A-C160-35C0-FD051986D36C}"/>
                </a:ext>
              </a:extLst>
            </p:cNvPr>
            <p:cNvSpPr/>
            <p:nvPr/>
          </p:nvSpPr>
          <p:spPr>
            <a:xfrm>
              <a:off x="2971786" y="2144160"/>
              <a:ext cx="2207098" cy="22070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581F8237-64E2-AD36-8AAD-857F4D328A62}"/>
                </a:ext>
              </a:extLst>
            </p:cNvPr>
            <p:cNvSpPr/>
            <p:nvPr/>
          </p:nvSpPr>
          <p:spPr>
            <a:xfrm>
              <a:off x="2635335" y="1807709"/>
              <a:ext cx="2880000" cy="2880000"/>
            </a:xfrm>
            <a:prstGeom prst="arc">
              <a:avLst>
                <a:gd name="adj1" fmla="val 13830169"/>
                <a:gd name="adj2" fmla="val 7788384"/>
              </a:avLst>
            </a:prstGeom>
            <a:noFill/>
            <a:ln w="1905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8D726C-8F48-4193-5353-A7AF8F6FB760}"/>
                </a:ext>
              </a:extLst>
            </p:cNvPr>
            <p:cNvSpPr txBox="1"/>
            <p:nvPr/>
          </p:nvSpPr>
          <p:spPr>
            <a:xfrm>
              <a:off x="3280085" y="2832210"/>
              <a:ext cx="15905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B597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사진을 통한</a:t>
              </a:r>
              <a:endParaRPr lang="en-US" altLang="ko-KR" sz="2400" dirty="0">
                <a:solidFill>
                  <a:srgbClr val="2B597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2B5976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불량 검출</a:t>
              </a:r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1D7D4B50-071C-63C8-8251-AECB3B4A70B9}"/>
              </a:ext>
            </a:extLst>
          </p:cNvPr>
          <p:cNvSpPr/>
          <p:nvPr/>
        </p:nvSpPr>
        <p:spPr>
          <a:xfrm>
            <a:off x="7510814" y="1977838"/>
            <a:ext cx="2539742" cy="2539742"/>
          </a:xfrm>
          <a:prstGeom prst="ellipse">
            <a:avLst/>
          </a:prstGeom>
          <a:gradFill flip="none" rotWithShape="1">
            <a:gsLst>
              <a:gs pos="21000">
                <a:schemeClr val="tx1">
                  <a:lumMod val="50000"/>
                  <a:lumOff val="50000"/>
                </a:schemeClr>
              </a:gs>
              <a:gs pos="69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76BF7B-B38E-45DD-8493-B174D2390710}"/>
              </a:ext>
            </a:extLst>
          </p:cNvPr>
          <p:cNvSpPr txBox="1"/>
          <p:nvPr/>
        </p:nvSpPr>
        <p:spPr>
          <a:xfrm>
            <a:off x="6507922" y="1662660"/>
            <a:ext cx="13504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>
                    <a:lumMod val="8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lang="ko-KR" altLang="en-US" sz="20000" dirty="0">
              <a:solidFill>
                <a:schemeClr val="bg1">
                  <a:lumMod val="8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82592F0-9686-FEEB-48C1-39FAE303E6CE}"/>
              </a:ext>
            </a:extLst>
          </p:cNvPr>
          <p:cNvSpPr/>
          <p:nvPr/>
        </p:nvSpPr>
        <p:spPr>
          <a:xfrm>
            <a:off x="7677136" y="2144160"/>
            <a:ext cx="2207098" cy="22070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1778C2F7-5F67-6CE5-E862-32B23D46477E}"/>
              </a:ext>
            </a:extLst>
          </p:cNvPr>
          <p:cNvSpPr/>
          <p:nvPr/>
        </p:nvSpPr>
        <p:spPr>
          <a:xfrm>
            <a:off x="7340685" y="1807709"/>
            <a:ext cx="2880000" cy="2880000"/>
          </a:xfrm>
          <a:prstGeom prst="arc">
            <a:avLst>
              <a:gd name="adj1" fmla="val 13830169"/>
              <a:gd name="adj2" fmla="val 7788384"/>
            </a:avLst>
          </a:prstGeom>
          <a:noFill/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495EA7-C8F1-286E-F397-DCDE68DB4822}"/>
              </a:ext>
            </a:extLst>
          </p:cNvPr>
          <p:cNvSpPr txBox="1"/>
          <p:nvPr/>
        </p:nvSpPr>
        <p:spPr>
          <a:xfrm>
            <a:off x="7986242" y="2832210"/>
            <a:ext cx="1588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B597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누구나 쉽게</a:t>
            </a:r>
            <a:endParaRPr lang="en-US" altLang="ko-KR" sz="2400" dirty="0">
              <a:solidFill>
                <a:srgbClr val="2B5976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2B5976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이용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9AE52-94C3-4FC9-2376-13D1E7F4DC8E}"/>
              </a:ext>
            </a:extLst>
          </p:cNvPr>
          <p:cNvSpPr txBox="1"/>
          <p:nvPr/>
        </p:nvSpPr>
        <p:spPr>
          <a:xfrm>
            <a:off x="7510814" y="4910750"/>
            <a:ext cx="2682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직관적인 디자인으로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누구나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쉽게 부품 검사가 가능하다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022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4F9891-D849-E550-BB90-3BE14DC14A80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FFDC3C-31D8-7322-4030-A15A86E1A1F3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E6E00-6274-2A4D-E9AC-525117BD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F55C-7A58-7685-D979-205E1E527F58}"/>
              </a:ext>
            </a:extLst>
          </p:cNvPr>
          <p:cNvSpPr txBox="1"/>
          <p:nvPr/>
        </p:nvSpPr>
        <p:spPr>
          <a:xfrm>
            <a:off x="928221" y="976047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C0E0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r>
              <a:rPr lang="en-US" altLang="ko-KR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내용 구성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E2CDF5-93FC-DA1C-45EC-777167088BEC}"/>
              </a:ext>
            </a:extLst>
          </p:cNvPr>
          <p:cNvGrpSpPr/>
          <p:nvPr/>
        </p:nvGrpSpPr>
        <p:grpSpPr>
          <a:xfrm>
            <a:off x="2217534" y="1973870"/>
            <a:ext cx="7756931" cy="3329464"/>
            <a:chOff x="2217534" y="1796661"/>
            <a:chExt cx="7756931" cy="33294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04BF581-1395-F55E-9C64-716B2DA1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534" y="1796661"/>
              <a:ext cx="1872823" cy="33294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EB602FA-1899-C204-7F20-0E04FAD8E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588" y="1796661"/>
              <a:ext cx="1872823" cy="33294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E245CD9-B0F8-311B-991C-1BB3DAA4D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642" y="1796661"/>
              <a:ext cx="1872823" cy="33294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DC4F9C-B902-5398-06A5-624A80B58660}"/>
              </a:ext>
            </a:extLst>
          </p:cNvPr>
          <p:cNvSpPr txBox="1"/>
          <p:nvPr/>
        </p:nvSpPr>
        <p:spPr>
          <a:xfrm>
            <a:off x="2217534" y="5553906"/>
            <a:ext cx="1872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초기화면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A9CE5F-EA99-4923-F919-4CB010E71238}"/>
              </a:ext>
            </a:extLst>
          </p:cNvPr>
          <p:cNvSpPr txBox="1"/>
          <p:nvPr/>
        </p:nvSpPr>
        <p:spPr>
          <a:xfrm>
            <a:off x="5159587" y="5553906"/>
            <a:ext cx="1872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회원가입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538F0-8A8E-E278-535E-77FF09496B3D}"/>
              </a:ext>
            </a:extLst>
          </p:cNvPr>
          <p:cNvSpPr txBox="1"/>
          <p:nvPr/>
        </p:nvSpPr>
        <p:spPr>
          <a:xfrm>
            <a:off x="8101640" y="5555475"/>
            <a:ext cx="1872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118377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4F9891-D849-E550-BB90-3BE14DC14A80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FFDC3C-31D8-7322-4030-A15A86E1A1F3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E6E00-6274-2A4D-E9AC-525117BD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F55C-7A58-7685-D979-205E1E527F58}"/>
              </a:ext>
            </a:extLst>
          </p:cNvPr>
          <p:cNvSpPr txBox="1"/>
          <p:nvPr/>
        </p:nvSpPr>
        <p:spPr>
          <a:xfrm>
            <a:off x="928221" y="976047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C0E0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r>
              <a:rPr lang="en-US" altLang="ko-KR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내용 구성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45455F-3F1D-C161-AE4B-B4D31652E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79" y="1973871"/>
            <a:ext cx="1536677" cy="3329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95CF36-AA73-D9D0-7605-6C5115790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61" y="1973871"/>
            <a:ext cx="1536677" cy="3329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500BCA7A-4558-120D-21A4-0F41FE7C2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44" y="1973865"/>
            <a:ext cx="1536677" cy="3329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620ECA-E7E8-FA59-6443-3E88161BE295}"/>
              </a:ext>
            </a:extLst>
          </p:cNvPr>
          <p:cNvSpPr txBox="1"/>
          <p:nvPr/>
        </p:nvSpPr>
        <p:spPr>
          <a:xfrm>
            <a:off x="2553677" y="5516330"/>
            <a:ext cx="15366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 불러오기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F7BE23-4B2B-23A3-65FC-1918FC51C27A}"/>
              </a:ext>
            </a:extLst>
          </p:cNvPr>
          <p:cNvSpPr txBox="1"/>
          <p:nvPr/>
        </p:nvSpPr>
        <p:spPr>
          <a:xfrm>
            <a:off x="5327661" y="5516330"/>
            <a:ext cx="15366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갤러리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12EDD-FD32-F002-3EAA-ACE49BB5A431}"/>
              </a:ext>
            </a:extLst>
          </p:cNvPr>
          <p:cNvSpPr txBox="1"/>
          <p:nvPr/>
        </p:nvSpPr>
        <p:spPr>
          <a:xfrm>
            <a:off x="8101643" y="5516330"/>
            <a:ext cx="15366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불러오기</a:t>
            </a:r>
          </a:p>
        </p:txBody>
      </p:sp>
    </p:spTree>
    <p:extLst>
      <p:ext uri="{BB962C8B-B14F-4D97-AF65-F5344CB8AC3E}">
        <p14:creationId xmlns:p14="http://schemas.microsoft.com/office/powerpoint/2010/main" val="272652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4F9891-D849-E550-BB90-3BE14DC14A80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FFDC3C-31D8-7322-4030-A15A86E1A1F3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E6E00-6274-2A4D-E9AC-525117BD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F55C-7A58-7685-D979-205E1E527F58}"/>
              </a:ext>
            </a:extLst>
          </p:cNvPr>
          <p:cNvSpPr txBox="1"/>
          <p:nvPr/>
        </p:nvSpPr>
        <p:spPr>
          <a:xfrm>
            <a:off x="928221" y="976047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C0E0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r>
              <a:rPr lang="en-US" altLang="ko-KR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내용 구성</a:t>
            </a:r>
          </a:p>
        </p:txBody>
      </p:sp>
      <p:pic>
        <p:nvPicPr>
          <p:cNvPr id="7" name="그림 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8CA039D-C110-338D-CAC9-81E4716F1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80" y="1973865"/>
            <a:ext cx="1536676" cy="3329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402B2C-EDC8-EB5B-8F1D-C351532CE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48" y="1973865"/>
            <a:ext cx="1538503" cy="3333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5E1E10-FD41-BC1C-F38C-498D91F41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43" y="1965952"/>
            <a:ext cx="1538503" cy="3333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A5F867-0E6B-BABA-2132-649265B87542}"/>
              </a:ext>
            </a:extLst>
          </p:cNvPr>
          <p:cNvSpPr txBox="1"/>
          <p:nvPr/>
        </p:nvSpPr>
        <p:spPr>
          <a:xfrm>
            <a:off x="5328573" y="5509029"/>
            <a:ext cx="15366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품목 선택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453003-5368-ADD9-6E03-3C47C4DAC3F5}"/>
              </a:ext>
            </a:extLst>
          </p:cNvPr>
          <p:cNvSpPr txBox="1"/>
          <p:nvPr/>
        </p:nvSpPr>
        <p:spPr>
          <a:xfrm>
            <a:off x="2553678" y="5509029"/>
            <a:ext cx="15366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 불러오기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3021B-F6B8-98CF-A8A2-0653DE2FEDCB}"/>
              </a:ext>
            </a:extLst>
          </p:cNvPr>
          <p:cNvSpPr txBox="1"/>
          <p:nvPr/>
        </p:nvSpPr>
        <p:spPr>
          <a:xfrm>
            <a:off x="8101643" y="5509028"/>
            <a:ext cx="15366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65319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74F9891-D849-E550-BB90-3BE14DC14A80}"/>
              </a:ext>
            </a:extLst>
          </p:cNvPr>
          <p:cNvCxnSpPr>
            <a:cxnSpLocks/>
          </p:cNvCxnSpPr>
          <p:nvPr/>
        </p:nvCxnSpPr>
        <p:spPr>
          <a:xfrm>
            <a:off x="731838" y="728663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FFDC3C-31D8-7322-4030-A15A86E1A1F3}"/>
              </a:ext>
            </a:extLst>
          </p:cNvPr>
          <p:cNvCxnSpPr>
            <a:cxnSpLocks/>
          </p:cNvCxnSpPr>
          <p:nvPr/>
        </p:nvCxnSpPr>
        <p:spPr>
          <a:xfrm>
            <a:off x="731838" y="6138000"/>
            <a:ext cx="10728325" cy="0"/>
          </a:xfrm>
          <a:prstGeom prst="line">
            <a:avLst/>
          </a:prstGeom>
          <a:ln w="12700">
            <a:solidFill>
              <a:srgbClr val="2C0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E6E00-6274-2A4D-E9AC-525117BD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BF66F-2FC0-49DA-B16D-E97E486AE4D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AF55C-7A58-7685-D979-205E1E527F58}"/>
              </a:ext>
            </a:extLst>
          </p:cNvPr>
          <p:cNvSpPr txBox="1"/>
          <p:nvPr/>
        </p:nvSpPr>
        <p:spPr>
          <a:xfrm>
            <a:off x="928221" y="976047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2C0E0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r>
              <a:rPr lang="en-US" altLang="ko-KR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2400" dirty="0">
                <a:solidFill>
                  <a:srgbClr val="2C0E0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개발 환경</a:t>
            </a:r>
          </a:p>
        </p:txBody>
      </p:sp>
      <p:pic>
        <p:nvPicPr>
          <p:cNvPr id="7" name="Picture 2" descr="Java, 로고 아이콘 에 Vector Logo">
            <a:extLst>
              <a:ext uri="{FF2B5EF4-FFF2-40B4-BE49-F238E27FC236}">
                <a16:creationId xmlns:a16="http://schemas.microsoft.com/office/drawing/2014/main" id="{E95C21E6-F764-1A78-8D80-C7E95A6C9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2" t="9330" r="10794" b="10462"/>
          <a:stretch/>
        </p:blipFill>
        <p:spPr bwMode="auto">
          <a:xfrm>
            <a:off x="3618540" y="1603430"/>
            <a:ext cx="1622425" cy="76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ython, 로고 아이콘 에 Vector Logo">
            <a:extLst>
              <a:ext uri="{FF2B5EF4-FFF2-40B4-BE49-F238E27FC236}">
                <a16:creationId xmlns:a16="http://schemas.microsoft.com/office/drawing/2014/main" id="{7C42CC2B-6F64-BEF7-4906-BD509BB1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23449" b="26491"/>
          <a:stretch/>
        </p:blipFill>
        <p:spPr bwMode="auto">
          <a:xfrm>
            <a:off x="2544539" y="2545659"/>
            <a:ext cx="2318646" cy="60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파이토치(PyTorch) 한국어 튜토리얼에 오신 것을 환영합니다! — 파이토치 한국어 튜토리얼 (PyTorch tutorials in  Korean)">
            <a:extLst>
              <a:ext uri="{FF2B5EF4-FFF2-40B4-BE49-F238E27FC236}">
                <a16:creationId xmlns:a16="http://schemas.microsoft.com/office/drawing/2014/main" id="{163839B2-6852-25A7-7CB0-1BC7961A8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t="37155" r="8008" b="39455"/>
          <a:stretch/>
        </p:blipFill>
        <p:spPr bwMode="auto">
          <a:xfrm>
            <a:off x="2375514" y="5048814"/>
            <a:ext cx="1983011" cy="55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Android Studio]Bottom Navigation View">
            <a:extLst>
              <a:ext uri="{FF2B5EF4-FFF2-40B4-BE49-F238E27FC236}">
                <a16:creationId xmlns:a16="http://schemas.microsoft.com/office/drawing/2014/main" id="{D2949616-9D3A-2BD9-49D8-33F0686FA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t="17413" r="6920" b="18920"/>
          <a:stretch/>
        </p:blipFill>
        <p:spPr bwMode="auto">
          <a:xfrm>
            <a:off x="7922990" y="4836547"/>
            <a:ext cx="2148724" cy="98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5EB8E97-E7AC-1072-B24D-C317AA10AE0F}"/>
              </a:ext>
            </a:extLst>
          </p:cNvPr>
          <p:cNvGrpSpPr/>
          <p:nvPr/>
        </p:nvGrpSpPr>
        <p:grpSpPr>
          <a:xfrm>
            <a:off x="4269011" y="1941032"/>
            <a:ext cx="3653979" cy="3494993"/>
            <a:chOff x="1556100" y="1815488"/>
            <a:chExt cx="3653979" cy="349499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DF031D3-394C-2702-1DC9-E3F3D9D50640}"/>
                </a:ext>
              </a:extLst>
            </p:cNvPr>
            <p:cNvSpPr/>
            <p:nvPr/>
          </p:nvSpPr>
          <p:spPr>
            <a:xfrm>
              <a:off x="2324854" y="1815488"/>
              <a:ext cx="2116470" cy="2116467"/>
            </a:xfrm>
            <a:prstGeom prst="ellipse">
              <a:avLst/>
            </a:prstGeom>
            <a:solidFill>
              <a:srgbClr val="2B597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Language</a:t>
              </a:r>
              <a:endPara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D9C26BE-6386-A67C-BAE2-6E84EB0EE0DA}"/>
                </a:ext>
              </a:extLst>
            </p:cNvPr>
            <p:cNvSpPr/>
            <p:nvPr/>
          </p:nvSpPr>
          <p:spPr>
            <a:xfrm>
              <a:off x="1556100" y="3194014"/>
              <a:ext cx="2116470" cy="2116467"/>
            </a:xfrm>
            <a:prstGeom prst="ellipse">
              <a:avLst/>
            </a:prstGeom>
            <a:solidFill>
              <a:srgbClr val="2B597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Library</a:t>
              </a:r>
              <a:endPara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49BC646-D963-7378-E182-EA2615BE7814}"/>
                </a:ext>
              </a:extLst>
            </p:cNvPr>
            <p:cNvSpPr/>
            <p:nvPr/>
          </p:nvSpPr>
          <p:spPr>
            <a:xfrm>
              <a:off x="3093609" y="3194014"/>
              <a:ext cx="2116470" cy="2116467"/>
            </a:xfrm>
            <a:prstGeom prst="ellipse">
              <a:avLst/>
            </a:prstGeom>
            <a:solidFill>
              <a:srgbClr val="2B597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Tool</a:t>
              </a:r>
              <a:endParaRPr lang="ko-KR" altLang="en-US" sz="2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333BC11C-E293-3831-A1D9-5BFBA3F9C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8985" t="4808" r="8769" b="14208"/>
          <a:stretch/>
        </p:blipFill>
        <p:spPr>
          <a:xfrm>
            <a:off x="8339110" y="3788113"/>
            <a:ext cx="2063750" cy="8300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32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282</TotalTime>
  <Words>365</Words>
  <Application>Microsoft Office PowerPoint</Application>
  <PresentationFormat>와이드스크린</PresentationFormat>
  <Paragraphs>214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G마켓 산스 TTF Bold</vt:lpstr>
      <vt:lpstr>G마켓 산스 TTF Medium</vt:lpstr>
      <vt:lpstr>Arial</vt:lpstr>
      <vt:lpstr>Pretendard Black</vt:lpstr>
      <vt:lpstr>Pretendard Light</vt:lpstr>
      <vt:lpstr>Pretendard Medium</vt:lpstr>
      <vt:lpstr>Pretendard SemiBold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박정민</dc:creator>
  <cp:lastModifiedBy>박정민</cp:lastModifiedBy>
  <cp:revision>106</cp:revision>
  <dcterms:created xsi:type="dcterms:W3CDTF">2022-11-29T00:11:44Z</dcterms:created>
  <dcterms:modified xsi:type="dcterms:W3CDTF">2023-09-25T08:01:25Z</dcterms:modified>
</cp:coreProperties>
</file>